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6500" cy="10699750"/>
  <p:notesSz cx="6797675" cy="9926638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entury Gothic" panose="020B0502020202020204" pitchFamily="34" charset="0"/>
      <p:regular r:id="rId9"/>
      <p:bold r:id="rId10"/>
      <p:italic r:id="rId11"/>
      <p:bold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3" roundtripDataSignature="AMtx7mj1dyv451WibnsHhQpbGHmdFJj4a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107864C-88DE-450C-B77D-1B3EEF2A2721}">
  <a:tblStyle styleId="{0107864C-88DE-450C-B77D-1B3EEF2A2721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E8F1F5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8F1F5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5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3132" y="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customschemas.google.com/relationships/presentationmetadata" Target="meta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viewProps" Target="viewProps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150" tIns="46075" rIns="92150" bIns="4607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150" tIns="46075" rIns="92150" bIns="46075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216150" y="1241425"/>
            <a:ext cx="23653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2" y="4776790"/>
            <a:ext cx="5438774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150" tIns="46075" rIns="92150" bIns="4607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150" tIns="46075" rIns="92150" bIns="46075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150" tIns="46075" rIns="92150" bIns="460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:notes"/>
          <p:cNvSpPr txBox="1">
            <a:spLocks noGrp="1"/>
          </p:cNvSpPr>
          <p:nvPr>
            <p:ph type="body" idx="1"/>
          </p:nvPr>
        </p:nvSpPr>
        <p:spPr>
          <a:xfrm>
            <a:off x="679452" y="4776790"/>
            <a:ext cx="5438774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150" tIns="46075" rIns="92150" bIns="460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1425"/>
            <a:ext cx="23653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:notes"/>
          <p:cNvSpPr txBox="1">
            <a:spLocks noGrp="1"/>
          </p:cNvSpPr>
          <p:nvPr>
            <p:ph type="body" idx="1"/>
          </p:nvPr>
        </p:nvSpPr>
        <p:spPr>
          <a:xfrm>
            <a:off x="679452" y="4776790"/>
            <a:ext cx="5438774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150" tIns="46075" rIns="92150" bIns="460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6" name="Google Shape;7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1425"/>
            <a:ext cx="23653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obj">
  <p:cSld name="OBJEC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711957" y="962913"/>
            <a:ext cx="4433570" cy="955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100" b="0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2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ftr" idx="11"/>
          </p:nvPr>
        </p:nvSpPr>
        <p:spPr>
          <a:xfrm>
            <a:off x="6246114" y="10335047"/>
            <a:ext cx="871854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dt" idx="10"/>
          </p:nvPr>
        </p:nvSpPr>
        <p:spPr>
          <a:xfrm>
            <a:off x="444500" y="10335047"/>
            <a:ext cx="1228725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ubTitle" idx="1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6246114" y="10335047"/>
            <a:ext cx="871854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dt" idx="10"/>
          </p:nvPr>
        </p:nvSpPr>
        <p:spPr>
          <a:xfrm>
            <a:off x="444500" y="10335047"/>
            <a:ext cx="1228725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bg>
      <p:bgPr>
        <a:solidFill>
          <a:schemeClr val="lt1"/>
        </a:solid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/>
          <p:nvPr/>
        </p:nvSpPr>
        <p:spPr>
          <a:xfrm>
            <a:off x="457200" y="10216794"/>
            <a:ext cx="6645909" cy="0"/>
          </a:xfrm>
          <a:custGeom>
            <a:avLst/>
            <a:gdLst/>
            <a:ahLst/>
            <a:cxnLst/>
            <a:rect l="l" t="t" r="r" b="b"/>
            <a:pathLst>
              <a:path w="6645909" h="120000" extrusionOk="0">
                <a:moveTo>
                  <a:pt x="0" y="0"/>
                </a:moveTo>
                <a:lnTo>
                  <a:pt x="6645656" y="0"/>
                </a:lnTo>
              </a:path>
            </a:pathLst>
          </a:custGeom>
          <a:noFill/>
          <a:ln w="38100" cap="flat" cmpd="sng">
            <a:solidFill>
              <a:srgbClr val="B8C9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6"/>
          <p:cNvSpPr/>
          <p:nvPr/>
        </p:nvSpPr>
        <p:spPr>
          <a:xfrm>
            <a:off x="457200" y="2569463"/>
            <a:ext cx="6645909" cy="0"/>
          </a:xfrm>
          <a:custGeom>
            <a:avLst/>
            <a:gdLst/>
            <a:ahLst/>
            <a:cxnLst/>
            <a:rect l="l" t="t" r="r" b="b"/>
            <a:pathLst>
              <a:path w="6645909" h="120000" extrusionOk="0">
                <a:moveTo>
                  <a:pt x="0" y="0"/>
                </a:moveTo>
                <a:lnTo>
                  <a:pt x="6645656" y="0"/>
                </a:lnTo>
              </a:path>
            </a:pathLst>
          </a:custGeom>
          <a:noFill/>
          <a:ln w="38100" cap="flat" cmpd="sng">
            <a:solidFill>
              <a:srgbClr val="B8C9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6"/>
          <p:cNvSpPr/>
          <p:nvPr/>
        </p:nvSpPr>
        <p:spPr>
          <a:xfrm>
            <a:off x="457834" y="261873"/>
            <a:ext cx="1923288" cy="2090927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6"/>
          <p:cNvSpPr txBox="1">
            <a:spLocks noGrp="1"/>
          </p:cNvSpPr>
          <p:nvPr>
            <p:ph type="title"/>
          </p:nvPr>
        </p:nvSpPr>
        <p:spPr>
          <a:xfrm>
            <a:off x="2711957" y="962913"/>
            <a:ext cx="4433570" cy="955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100" b="0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ftr" idx="11"/>
          </p:nvPr>
        </p:nvSpPr>
        <p:spPr>
          <a:xfrm>
            <a:off x="6246114" y="10335047"/>
            <a:ext cx="871854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dt" idx="10"/>
          </p:nvPr>
        </p:nvSpPr>
        <p:spPr>
          <a:xfrm>
            <a:off x="444500" y="10335047"/>
            <a:ext cx="1228725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2711957" y="962913"/>
            <a:ext cx="4433570" cy="955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100" b="0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ftr" idx="11"/>
          </p:nvPr>
        </p:nvSpPr>
        <p:spPr>
          <a:xfrm>
            <a:off x="6246114" y="10335047"/>
            <a:ext cx="871854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dt" idx="10"/>
          </p:nvPr>
        </p:nvSpPr>
        <p:spPr>
          <a:xfrm>
            <a:off x="444500" y="10335047"/>
            <a:ext cx="1228725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ldNum" idx="12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bg>
      <p:bgPr>
        <a:solidFill>
          <a:schemeClr val="lt1"/>
        </a:solid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/>
          <p:nvPr/>
        </p:nvSpPr>
        <p:spPr>
          <a:xfrm>
            <a:off x="457200" y="10216794"/>
            <a:ext cx="6645909" cy="0"/>
          </a:xfrm>
          <a:custGeom>
            <a:avLst/>
            <a:gdLst/>
            <a:ahLst/>
            <a:cxnLst/>
            <a:rect l="l" t="t" r="r" b="b"/>
            <a:pathLst>
              <a:path w="6645909" h="120000" extrusionOk="0">
                <a:moveTo>
                  <a:pt x="0" y="0"/>
                </a:moveTo>
                <a:lnTo>
                  <a:pt x="6645656" y="0"/>
                </a:lnTo>
              </a:path>
            </a:pathLst>
          </a:custGeom>
          <a:noFill/>
          <a:ln w="38100" cap="flat" cmpd="sng">
            <a:solidFill>
              <a:srgbClr val="B8C9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8"/>
          <p:cNvSpPr/>
          <p:nvPr/>
        </p:nvSpPr>
        <p:spPr>
          <a:xfrm>
            <a:off x="8121650" y="1387475"/>
            <a:ext cx="2869565" cy="0"/>
          </a:xfrm>
          <a:custGeom>
            <a:avLst/>
            <a:gdLst/>
            <a:ahLst/>
            <a:cxnLst/>
            <a:rect l="l" t="t" r="r" b="b"/>
            <a:pathLst>
              <a:path w="2869565" h="120000" extrusionOk="0">
                <a:moveTo>
                  <a:pt x="0" y="0"/>
                </a:moveTo>
                <a:lnTo>
                  <a:pt x="2869310" y="0"/>
                </a:lnTo>
              </a:path>
            </a:pathLst>
          </a:custGeom>
          <a:noFill/>
          <a:ln w="38100" cap="flat" cmpd="sng">
            <a:solidFill>
              <a:srgbClr val="B8C9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8"/>
          <p:cNvSpPr txBox="1">
            <a:spLocks noGrp="1"/>
          </p:cNvSpPr>
          <p:nvPr>
            <p:ph type="ftr" idx="11"/>
          </p:nvPr>
        </p:nvSpPr>
        <p:spPr>
          <a:xfrm>
            <a:off x="6246114" y="10335047"/>
            <a:ext cx="871854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444500" y="10335047"/>
            <a:ext cx="1228725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 b="1" i="0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>
            <a:off x="457200" y="10216794"/>
            <a:ext cx="6645909" cy="0"/>
          </a:xfrm>
          <a:custGeom>
            <a:avLst/>
            <a:gdLst/>
            <a:ahLst/>
            <a:cxnLst/>
            <a:rect l="l" t="t" r="r" b="b"/>
            <a:pathLst>
              <a:path w="6645909" h="120000" extrusionOk="0">
                <a:moveTo>
                  <a:pt x="0" y="0"/>
                </a:moveTo>
                <a:lnTo>
                  <a:pt x="6645656" y="0"/>
                </a:lnTo>
              </a:path>
            </a:pathLst>
          </a:custGeom>
          <a:noFill/>
          <a:ln w="38100" cap="flat" cmpd="sng">
            <a:solidFill>
              <a:srgbClr val="B8C9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3"/>
          <p:cNvSpPr txBox="1">
            <a:spLocks noGrp="1"/>
          </p:cNvSpPr>
          <p:nvPr>
            <p:ph type="title"/>
          </p:nvPr>
        </p:nvSpPr>
        <p:spPr>
          <a:xfrm>
            <a:off x="2711957" y="962913"/>
            <a:ext cx="4433570" cy="955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100" b="0" i="0" u="none" strike="noStrike" cap="none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6246114" y="10335047"/>
            <a:ext cx="871854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0" b="1" i="0" u="none" strike="noStrike" cap="none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444500" y="10335047"/>
            <a:ext cx="1228725" cy="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0" b="1" i="0" u="none" strike="noStrike" cap="none">
                <a:solidFill>
                  <a:srgbClr val="B8C92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"/>
          <p:cNvSpPr txBox="1">
            <a:spLocks noGrp="1"/>
          </p:cNvSpPr>
          <p:nvPr>
            <p:ph type="title"/>
          </p:nvPr>
        </p:nvSpPr>
        <p:spPr>
          <a:xfrm>
            <a:off x="371794" y="1149481"/>
            <a:ext cx="67674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3200" b="1">
                <a:solidFill>
                  <a:srgbClr val="92CCD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MALMESBURY PRIMARY SCHOOL</a:t>
            </a:r>
            <a:br>
              <a:rPr lang="en-GB" sz="3200" b="1">
                <a:solidFill>
                  <a:srgbClr val="92CCDC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2000">
                <a:solidFill>
                  <a:srgbClr val="92CCD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Newsletter: 7</a:t>
            </a:r>
            <a:r>
              <a:rPr lang="en-GB" sz="2000" baseline="30000">
                <a:solidFill>
                  <a:srgbClr val="92CCD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-GB" sz="2000">
                <a:solidFill>
                  <a:srgbClr val="92CCD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June 2024</a:t>
            </a:r>
            <a:endParaRPr>
              <a:solidFill>
                <a:srgbClr val="92CCDC"/>
              </a:solidFill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1"/>
          </p:nvPr>
        </p:nvSpPr>
        <p:spPr>
          <a:xfrm>
            <a:off x="371793" y="2256925"/>
            <a:ext cx="6619725" cy="8063746"/>
          </a:xfrm>
          <a:prstGeom prst="rect">
            <a:avLst/>
          </a:prstGeom>
          <a:solidFill>
            <a:srgbClr val="92CCDC"/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Dear parents, carers,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We’ve had lots of exciting learning in school this week AND a high of 98% attendance on Thursday.  It looks like our children have been practising for next week’s 100% attendance week!  </a:t>
            </a:r>
            <a:r>
              <a:rPr lang="en-GB" sz="12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#pride</a:t>
            </a:r>
            <a:endParaRPr b="1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5" name="Google Shape;55;p1"/>
          <p:cNvSpPr/>
          <p:nvPr/>
        </p:nvSpPr>
        <p:spPr>
          <a:xfrm>
            <a:off x="4149406" y="119885"/>
            <a:ext cx="3035300" cy="78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72000" bIns="0" anchor="t" anchorCtr="0">
            <a:noAutofit/>
          </a:bodyPr>
          <a:lstStyle/>
          <a:p>
            <a:pPr marL="0" marR="0" lvl="0" indent="0" algn="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rgbClr val="1F497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www.malmesburyschool.uk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rgbClr val="1F497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admin@malmesbury.towerhamlets.sch.uk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rgbClr val="1F497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Head Teacher: Claire Stewart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Tel: 020 8980 4299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@MalmesburyPri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" name="Google Shape;5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1794" y="119885"/>
            <a:ext cx="1176599" cy="786047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"/>
          <p:cNvSpPr/>
          <p:nvPr/>
        </p:nvSpPr>
        <p:spPr>
          <a:xfrm>
            <a:off x="2260600" y="10150414"/>
            <a:ext cx="6812911" cy="587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/>
          <p:nvPr/>
        </p:nvSpPr>
        <p:spPr>
          <a:xfrm>
            <a:off x="394559" y="10274900"/>
            <a:ext cx="6767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92CCD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THE BEST YOU CAN BE</a:t>
            </a:r>
            <a:endParaRPr sz="1400" b="0" i="0" u="none" strike="noStrike" cap="none">
              <a:solidFill>
                <a:srgbClr val="92CCD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" name="Google Shape;59;p1"/>
          <p:cNvPicPr preferRelativeResize="0"/>
          <p:nvPr/>
        </p:nvPicPr>
        <p:blipFill rotWithShape="1">
          <a:blip r:embed="rId4">
            <a:alphaModFix/>
          </a:blip>
          <a:srcRect t="19775" b="17762"/>
          <a:stretch/>
        </p:blipFill>
        <p:spPr>
          <a:xfrm>
            <a:off x="5436252" y="3124058"/>
            <a:ext cx="1402545" cy="1947548"/>
          </a:xfrm>
          <a:prstGeom prst="rect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0" name="Google Shape;60;p1"/>
          <p:cNvPicPr preferRelativeResize="0"/>
          <p:nvPr/>
        </p:nvPicPr>
        <p:blipFill rotWithShape="1">
          <a:blip r:embed="rId5">
            <a:alphaModFix/>
          </a:blip>
          <a:srcRect t="20874" b="37805"/>
          <a:stretch/>
        </p:blipFill>
        <p:spPr>
          <a:xfrm>
            <a:off x="2969469" y="3109934"/>
            <a:ext cx="2150886" cy="1975796"/>
          </a:xfrm>
          <a:prstGeom prst="rect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61" name="Google Shape;61;p1"/>
          <p:cNvSpPr txBox="1"/>
          <p:nvPr/>
        </p:nvSpPr>
        <p:spPr>
          <a:xfrm>
            <a:off x="2683025" y="5251025"/>
            <a:ext cx="4155900" cy="430800"/>
          </a:xfrm>
          <a:prstGeom prst="rect">
            <a:avLst/>
          </a:prstGeom>
          <a:noFill/>
          <a:ln w="19050" cap="flat" cmpd="sng">
            <a:solidFill>
              <a:srgbClr val="538CD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Our talented Y5’s practising for their performance with Tower Hamlets orchestra. </a:t>
            </a:r>
            <a:r>
              <a:rPr lang="en-GB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#perseverance</a:t>
            </a:r>
            <a:endParaRPr sz="11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2" name="Google Shape;62;p1" descr="https://mail.lgflmail.org/owa/service.svc/s/GetFileAttachment?id=AAMkADFiZmNlNjAyLWUzY2MtNGI5Zi04ZGI5LTRmMjk1YWE3ZmFjZABGAAAAAABn%2B5SGrhIFTLGUHoOj1zEnBwCWHY7wsOK4TJnp5utxHo33AAAAAAEMAACJulfSifcHTbi74L2fOyj8AACQI%2FfGAAABEgAQABbNjexsnz1Ji%2B9vtZIkrHc%3D&amp;X-OWA-CANARY=0Yc-GIjq0kqfXbpJ8zyIcoCvsbVehtwIJHMiAxHVV2fnGcvgqiue2-gCVq-FmrgdIDxaf5CFSck.&amp;isImagePreview=True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 descr="https://mail.lgflmail.org/owa/service.svc/s/GetFileAttachment?id=AAMkADFiZmNlNjAyLWUzY2MtNGI5Zi04ZGI5LTRmMjk1YWE3ZmFjZABGAAAAAABn%2B5SGrhIFTLGUHoOj1zEnBwCWHY7wsOK4TJnp5utxHo33AAAAAAEMAACJulfSifcHTbi74L2fOyj8AACQI%2FfGAAABEgAQABbNjexsnz1Ji%2B9vtZIkrHc%3D&amp;X-OWA-CANARY=0Yc-GIjq0kqfXbpJ8zyIcoCvsbVehtwIJHMiAxHVV2fnGcvgqiue2-gCVq-FmrgdIDxaf5CFSck.&amp;isImagePreview=True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0375" y="3268462"/>
            <a:ext cx="1955312" cy="2607083"/>
          </a:xfrm>
          <a:prstGeom prst="rect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65" name="Google Shape;65;p1" descr="https://mail.lgflmail.org/owa/service.svc/s/GetFileAttachment?id=AAMkADFiZmNlNjAyLWUzY2MtNGI5Zi04ZGI5LTRmMjk1YWE3ZmFjZABGAAAAAABn%2B5SGrhIFTLGUHoOj1zEnBwCWHY7wsOK4TJnp5utxHo33AAAAAAEMAACJulfSifcHTbi74L2fOyj8AACQI%2FfGAAABEgAQAKGVjgc%2FQBdAiI4X4VrEYPk%3D&amp;X-OWA-CANARY=0Yc-GIjq0kqfXbpJ8zyIcoCvsbVehtwIJHMiAxHVV2fnGcvgqiue2-gCVq-FmrgdIDxaf5CFSck.&amp;isImagePreview=True"/>
          <p:cNvSpPr/>
          <p:nvPr/>
        </p:nvSpPr>
        <p:spPr>
          <a:xfrm>
            <a:off x="460375" y="1603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" name="Google Shape;66;p1"/>
          <p:cNvPicPr preferRelativeResize="0"/>
          <p:nvPr/>
        </p:nvPicPr>
        <p:blipFill rotWithShape="1">
          <a:blip r:embed="rId7">
            <a:alphaModFix/>
          </a:blip>
          <a:srcRect r="6202" b="7457"/>
          <a:stretch/>
        </p:blipFill>
        <p:spPr>
          <a:xfrm>
            <a:off x="460375" y="6106425"/>
            <a:ext cx="1512720" cy="1975800"/>
          </a:xfrm>
          <a:prstGeom prst="rect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67" name="Google Shape;67;p1"/>
          <p:cNvSpPr txBox="1"/>
          <p:nvPr/>
        </p:nvSpPr>
        <p:spPr>
          <a:xfrm flipH="1">
            <a:off x="2537071" y="5834759"/>
            <a:ext cx="4447800" cy="430800"/>
          </a:xfrm>
          <a:prstGeom prst="rect">
            <a:avLst/>
          </a:prstGeom>
          <a:noFill/>
          <a:ln w="12700" cap="flat" cmpd="sng">
            <a:solidFill>
              <a:srgbClr val="538CD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Some of our reception children’s first forest school session as we get ready for our full launch in September!  </a:t>
            </a:r>
            <a:r>
              <a:rPr lang="en-GB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#curiosity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"/>
          <p:cNvSpPr txBox="1"/>
          <p:nvPr/>
        </p:nvSpPr>
        <p:spPr>
          <a:xfrm flipH="1">
            <a:off x="2260650" y="6418475"/>
            <a:ext cx="2151000" cy="1277400"/>
          </a:xfrm>
          <a:prstGeom prst="rect">
            <a:avLst/>
          </a:prstGeom>
          <a:noFill/>
          <a:ln w="12700" cap="flat" cmpd="sng">
            <a:solidFill>
              <a:srgbClr val="538CD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Our nursery children welcomed some new additions this week with the hatching of 7 fluffy chicks.  Our children are doing a great job of learning how to look after them. </a:t>
            </a:r>
            <a:r>
              <a:rPr lang="en-GB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#care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" descr="https://mail.lgflmail.org/owa/service.svc/s/GetFileAttachment?id=AAMkADFiZmNlNjAyLWUzY2MtNGI5Zi04ZGI5LTRmMjk1YWE3ZmFjZABGAAAAAABn%2B5SGrhIFTLGUHoOj1zEnBwCWHY7wsOK4TJnp5utxHo33AAAAAAEMAACJulfSifcHTbi74L2fOyj8AACQI%2FfGAAABEgAQAKGVjgc%2FQBdAiI4X4VrEYPk%3D&amp;X-OWA-CANARY=0Yc-GIjq0kqfXbpJ8zyIcoCvsbVehtwIJHMiAxHVV2fnGcvgqiue2-gCVq-FmrgdIDxaf5CFSck.&amp;isImagePreview=True"/>
          <p:cNvSpPr/>
          <p:nvPr/>
        </p:nvSpPr>
        <p:spPr>
          <a:xfrm>
            <a:off x="895997" y="2593279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"/>
          <p:cNvSpPr txBox="1"/>
          <p:nvPr/>
        </p:nvSpPr>
        <p:spPr>
          <a:xfrm flipH="1">
            <a:off x="2335125" y="9829850"/>
            <a:ext cx="4447800" cy="430800"/>
          </a:xfrm>
          <a:prstGeom prst="rect">
            <a:avLst/>
          </a:prstGeom>
          <a:noFill/>
          <a:ln w="12700" cap="flat" cmpd="sng">
            <a:solidFill>
              <a:srgbClr val="538CD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 6 visited St Paul’s cathedral to learn how it was protected during the Blitz in World War II  </a:t>
            </a:r>
            <a:r>
              <a:rPr lang="en-GB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#collaboration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1" name="Google Shape;71;p1"/>
          <p:cNvPicPr preferRelativeResize="0"/>
          <p:nvPr/>
        </p:nvPicPr>
        <p:blipFill rotWithShape="1">
          <a:blip r:embed="rId8">
            <a:alphaModFix/>
          </a:blip>
          <a:srcRect t="5890" b="17416"/>
          <a:stretch/>
        </p:blipFill>
        <p:spPr>
          <a:xfrm>
            <a:off x="2411924" y="7799884"/>
            <a:ext cx="1883501" cy="1925955"/>
          </a:xfrm>
          <a:prstGeom prst="rect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72" name="Google Shape;72;p1"/>
          <p:cNvPicPr preferRelativeResize="0"/>
          <p:nvPr/>
        </p:nvPicPr>
        <p:blipFill rotWithShape="1">
          <a:blip r:embed="rId9">
            <a:alphaModFix/>
          </a:blip>
          <a:srcRect l="18473" t="4376" b="26491"/>
          <a:stretch/>
        </p:blipFill>
        <p:spPr>
          <a:xfrm>
            <a:off x="460366" y="8313100"/>
            <a:ext cx="1722509" cy="1947549"/>
          </a:xfrm>
          <a:prstGeom prst="rect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73" name="Google Shape;73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5400000">
            <a:off x="4135800" y="6881688"/>
            <a:ext cx="3109374" cy="2332025"/>
          </a:xfrm>
          <a:prstGeom prst="rect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2"/>
          <p:cNvGraphicFramePr/>
          <p:nvPr>
            <p:extLst>
              <p:ext uri="{D42A27DB-BD31-4B8C-83A1-F6EECF244321}">
                <p14:modId xmlns:p14="http://schemas.microsoft.com/office/powerpoint/2010/main" val="3442975471"/>
              </p:ext>
            </p:extLst>
          </p:nvPr>
        </p:nvGraphicFramePr>
        <p:xfrm>
          <a:off x="175082" y="182648"/>
          <a:ext cx="6916825" cy="10338000"/>
        </p:xfrm>
        <a:graphic>
          <a:graphicData uri="http://schemas.openxmlformats.org/drawingml/2006/table">
            <a:tbl>
              <a:tblPr firstRow="1" bandRow="1">
                <a:noFill/>
                <a:tableStyleId>{0107864C-88DE-450C-B77D-1B3EEF2A2721}</a:tableStyleId>
              </a:tblPr>
              <a:tblGrid>
                <a:gridCol w="1898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17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Key dates for this half term…. full details to follow for individual events </a:t>
                      </a:r>
                      <a:endParaRPr sz="1200" b="1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Monday 10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June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KS1 phonics screening check week (Y1’s and some Y2’s)</a:t>
                      </a:r>
                      <a:endParaRPr sz="12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100% Attendance Week</a:t>
                      </a:r>
                      <a:endParaRPr sz="12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Tuesday 11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June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Y1 Queen Elizabeth Olympic park trip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Y3 London Zoo trip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Wednesday 12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June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PTFA Eid bake sale and chai stall – thank you for your donations!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Monday 17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June</a:t>
                      </a:r>
                      <a:endParaRPr sz="1200" b="1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Eid holiday: School closed</a:t>
                      </a:r>
                      <a:endParaRPr sz="1300" b="1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Wednesday 19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June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Reception Maritime Museum trip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Thursday 20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June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Y1-Y6 sports day at Mile End Stadium.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Parents welcome to join us from 12:15pm</a:t>
                      </a:r>
                      <a:endParaRPr sz="1200" b="0" u="none" strike="noStrike" cap="none" dirty="0">
                        <a:solidFill>
                          <a:srgbClr val="FF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Wednesday 26</a:t>
                      </a:r>
                      <a:r>
                        <a:rPr lang="en-GB" sz="1200" u="none" strike="noStrike" cap="none" baseline="30000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June</a:t>
                      </a:r>
                      <a:endParaRPr sz="1200" b="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Y2 </a:t>
                      </a:r>
                      <a:r>
                        <a:rPr lang="en-GB" sz="120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Chalkwell</a:t>
                      </a:r>
                      <a:r>
                        <a:rPr lang="en-GB" sz="12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beach trip</a:t>
                      </a:r>
                      <a:endParaRPr sz="12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EYFS sports day (nursery, reception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) 9:15am – 10:30am</a:t>
                      </a:r>
                      <a:endParaRPr sz="12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Wednesday 3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rd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3:30pm Malmesbury PTFA summer fair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Raffle tickets on sale before/after school from Monday 10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June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Thursday 4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</a:t>
                      </a:r>
                      <a:r>
                        <a:rPr lang="en-GB" sz="12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ly</a:t>
                      </a:r>
                      <a:endParaRPr sz="1200" b="1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General Election Polling Station: School closed to pupils</a:t>
                      </a:r>
                      <a:endParaRPr sz="1300" b="1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*New EYFS families to our school in Sept 24 ‘stay and play’ sessions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endParaRPr sz="105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Friday 5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Y3, Y4, Y5 Music Concert 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2pm in Central Foundation School’s auditorium.  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Y6 Tower Hamlets Secondary School transfer day.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Monday 8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Reception Music Concerts: 9:15am and 2:30pm.  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Tuesday 9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Y6 leavers’ trip: Southend Adventure Island 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Wednesday 10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Nursery Victoria Park picnic trip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Y1, Y2 Music Concerts: 9:15am and 2:30pm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Friday 12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Nursery Music Concert: 9:15am and 2:30pm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Y6 Into-University transition day</a:t>
                      </a:r>
                      <a:endParaRPr sz="1200" b="0" u="none" strike="noStrike" cap="none">
                        <a:solidFill>
                          <a:srgbClr val="FF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Monday 15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Meet the new teacher session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Annual reports home</a:t>
                      </a:r>
                      <a:endParaRPr sz="14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Wednesday 17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2pm Y6 Leavers’ Performance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Thursday 18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3:30pm Y6 Leavers’ Party</a:t>
                      </a:r>
                      <a:endParaRPr sz="1200" b="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Friday 19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July</a:t>
                      </a:r>
                      <a:endParaRPr sz="1200" b="1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1:45pm End of term</a:t>
                      </a:r>
                      <a:endParaRPr sz="1200" b="1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Wednesday 4</a:t>
                      </a:r>
                      <a:r>
                        <a:rPr lang="en-GB" sz="1200" u="none" strike="noStrike" cap="none" baseline="30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</a:t>
                      </a:r>
                      <a:r>
                        <a:rPr lang="en-GB" sz="1200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September</a:t>
                      </a:r>
                      <a:endParaRPr sz="1200" b="1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First day of term for children</a:t>
                      </a:r>
                      <a:endParaRPr sz="12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921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458</Words>
  <Application>Microsoft Office PowerPoint</Application>
  <PresentationFormat>Custom</PresentationFormat>
  <Paragraphs>107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Century Gothic</vt:lpstr>
      <vt:lpstr>Calibri</vt:lpstr>
      <vt:lpstr>Office Theme</vt:lpstr>
      <vt:lpstr>MALMESBURY PRIMARY SCHOOL Newsletter: 7th June 2024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MALMESBURY PRIMARY SCHOOL Newsletter: 7th June 2024</dc:title>
  <dc:creator>timroe</dc:creator>
  <cp:lastModifiedBy>Front Desk</cp:lastModifiedBy>
  <cp:revision>3</cp:revision>
  <cp:lastPrinted>2024-06-07T10:57:59Z</cp:lastPrinted>
  <dcterms:created xsi:type="dcterms:W3CDTF">2017-11-07T16:52:38Z</dcterms:created>
  <dcterms:modified xsi:type="dcterms:W3CDTF">2024-06-07T14:47:19Z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2015-03-10T00:00:00Z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2017-11-07T00:00:00Z</vt:filetime>
  </property>
  <property fmtid="{D5CDD505-2E9C-101B-9397-08002B2CF9AE}" pid="5" name="ContentTypeId">
    <vt:lpwstr>0x01010067505AE909AB2D448F48531870EF4D2F</vt:lpwstr>
  </property>
</Properties>
</file>